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67" r:id="rId4"/>
    <p:sldId id="259" r:id="rId5"/>
    <p:sldId id="258" r:id="rId6"/>
    <p:sldId id="262" r:id="rId7"/>
    <p:sldId id="260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6" y="10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63072-0653-4045-8824-4162B82A7428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6C0C5C-C401-4D2E-9A75-DB0949824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121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B81CA-543E-4946-A956-F2F383D0F8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B72899-2608-4460-8A83-0FA22E9083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29AD2-3B9E-4A96-9439-F6B9352A5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3E44FD-88E5-414A-84F0-2D43187DF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379316-2106-4BBE-ACAA-6943DE44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63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F959E-27F7-434C-881C-D6F1C0DB3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F632A0-346C-4224-BBF5-CF7120944B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03380-E990-404C-89E0-52E7C0A97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975B1-4FF9-44AD-959E-3CFE6321F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11E9CE-01D5-42BC-98F3-E4849C099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20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0124AB-204E-438C-9A39-5FEFE178AC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26909C-315A-4A69-BCE2-2C3E18DE1E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56E27-05D1-446E-9275-C435F2DE7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0B4AAD-F8EE-42CC-BBF6-191F8245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F0056E-9A19-4CF1-9393-5A9AA9E3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379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0FAA0-01DF-46C6-BEB2-0005046E9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7A3ED6-550B-47D5-8D15-FC12220BF4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21C87-B328-4022-8028-242380DFA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6CE6C-E072-464E-9DD3-BB91D1448C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5E2B68-AA92-4677-8E26-1BC3B7AA4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09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D5747-5AFC-4CEA-97F8-4E54341B7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CBB3A9-0C23-480B-9AA1-3D6ACD29B6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B56835-32CF-483A-9399-8F433AE21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92EE0-3EFD-4A21-AC5F-921E7AB696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2121A-1375-4FEA-9F13-7CABA1895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65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EBEC7-40B7-41CA-97FB-A5BA96F84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94D5A-96E5-4233-AE49-5C7717C825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C9769B-11C1-42F0-AE16-CC3F342955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CB7775-BDB5-4D6D-B71D-F798F46552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ECE6F-5085-4D37-8734-7BCFC4F88C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0B600F-CF51-46D6-8B74-73C1DFC63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8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D09C4-8D1E-4EF7-98D0-F630E21857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20617E-1302-4361-9F51-E29F38B533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AD3302-7C06-4FA8-94EB-723E79DB8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795189-E8B4-454A-98AD-1A0D643893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CA0C25-4CD5-42D7-8EF3-E8FBD339F9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976C5-4595-49AD-9B31-C3A44DAC5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646D82-B7AF-4097-A694-F7626ADC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41A082-B489-401E-988E-7F72755D6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96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50DFF-CFBE-418A-A176-795897CA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A3801B-E6E2-4395-83A5-5E06CA229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C82D7F-24F0-4FAB-BFDA-04E8F0922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6F21AF-4765-4E34-89C0-49D14373B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146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EC29CD-828E-4364-BC40-FCDEFAB9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EBF92D-8EC5-4C0B-AEBF-1D1C51C41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F1D80-5A33-490C-8D68-41F7A3DC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500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50BF-581E-4B98-A9B2-229E7A06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7B59A-D114-4B6F-8CF8-F029437DD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94FFA-E55D-42A0-9FDA-1ED8C02CE2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E3A94F-852A-4C9B-9E0A-376FEAECC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C8D676-0128-46C0-B0CB-737687811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A729C-00F7-4CD1-992A-4EAB9A00D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6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F9591-84E1-4313-92D6-3AB0692AC1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44B69A-9DB0-4697-A850-759626D9B1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A18C39-1767-42C1-B2FA-E1FE87D0C5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924140-5116-432C-A71D-D488EC0BF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9103BD-AFDB-4D05-A7A4-FEE84910E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F529F9-FFB4-4968-9BF8-753C16A8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4025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BC6941-D07A-4571-A80C-9B24EC833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9D46EC-2C70-402A-8283-9BF7012A6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A906F-01BA-4902-B869-99B6B484E7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7621E1-9418-4249-8B95-692D5FAEFF05}" type="datetimeFigureOut">
              <a:rPr lang="en-US" smtClean="0"/>
              <a:t>2/22/2021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B2F83-7392-45D6-8A42-3917B65452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FCEA1-C597-4EDF-A613-868CB4C751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4A1BF4-1CDB-431E-BFEA-C07BBF0AF1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8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43106-970D-409E-A44B-5F1DBD047B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 agents collaborate game with hidden states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FF5D2F-128C-42BE-BDB2-35378C3EE4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 toy model)</a:t>
            </a:r>
          </a:p>
        </p:txBody>
      </p:sp>
    </p:spTree>
    <p:extLst>
      <p:ext uri="{BB962C8B-B14F-4D97-AF65-F5344CB8AC3E}">
        <p14:creationId xmlns:p14="http://schemas.microsoft.com/office/powerpoint/2010/main" val="352248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320C7-C627-4286-A325-2BF2054D0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Mistakes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3D08B-75D2-444E-8396-4E560818A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process to get theta1 (dynamic matrix), still use true value for perfect </a:t>
            </a:r>
            <a:r>
              <a:rPr lang="en-US" dirty="0" err="1"/>
              <a:t>markov</a:t>
            </a:r>
            <a:r>
              <a:rPr lang="en-US" dirty="0"/>
              <a:t> equilibrium </a:t>
            </a:r>
          </a:p>
          <a:p>
            <a:r>
              <a:rPr lang="en-US" dirty="0"/>
              <a:t>False reward structure results for N=1000, T = 20</a:t>
            </a:r>
          </a:p>
          <a:p>
            <a:pPr lvl="1"/>
            <a:r>
              <a:rPr lang="en-US" dirty="0"/>
              <a:t>True theta2 = [1,</a:t>
            </a:r>
            <a:r>
              <a:rPr lang="en-US" altLang="zh-CN" dirty="0"/>
              <a:t>2</a:t>
            </a:r>
            <a:r>
              <a:rPr lang="en-US" dirty="0"/>
              <a:t>]                  </a:t>
            </a:r>
            <a:r>
              <a:rPr lang="en-US" dirty="0" err="1"/>
              <a:t>loglike</a:t>
            </a:r>
            <a:r>
              <a:rPr lang="en-US" dirty="0"/>
              <a:t> = -1378.124958833073</a:t>
            </a:r>
          </a:p>
          <a:p>
            <a:pPr lvl="1"/>
            <a:r>
              <a:rPr lang="en-US" dirty="0"/>
              <a:t>Given theta1 (True Recover):</a:t>
            </a:r>
          </a:p>
          <a:p>
            <a:pPr marL="457200" lvl="1" indent="0">
              <a:buNone/>
            </a:pPr>
            <a:r>
              <a:rPr lang="en-US" dirty="0"/>
              <a:t>		 	theta2 = [0.95491468, 2.18424262] </a:t>
            </a:r>
          </a:p>
          <a:p>
            <a:pPr marL="457200" lvl="1" indent="0">
              <a:buNone/>
            </a:pPr>
            <a:r>
              <a:rPr lang="en-US" dirty="0"/>
              <a:t>			</a:t>
            </a:r>
            <a:r>
              <a:rPr lang="en-US" dirty="0" err="1"/>
              <a:t>loglike</a:t>
            </a:r>
            <a:r>
              <a:rPr lang="en-US" dirty="0"/>
              <a:t> =-1377.4593648413422</a:t>
            </a:r>
          </a:p>
        </p:txBody>
      </p:sp>
    </p:spTree>
    <p:extLst>
      <p:ext uri="{BB962C8B-B14F-4D97-AF65-F5344CB8AC3E}">
        <p14:creationId xmlns:p14="http://schemas.microsoft.com/office/powerpoint/2010/main" val="503635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320C7-C627-4286-A325-2BF2054D0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Example (for identification)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63D08B-75D2-444E-8396-4E560818A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Patrick </a:t>
            </a:r>
            <a:r>
              <a:rPr lang="en-US" dirty="0" err="1"/>
              <a:t>Bajari,Victor</a:t>
            </a:r>
            <a:r>
              <a:rPr lang="en-US" dirty="0"/>
              <a:t> </a:t>
            </a:r>
            <a:r>
              <a:rPr lang="en-US" dirty="0" err="1"/>
              <a:t>Chernozhukov</a:t>
            </a:r>
            <a:r>
              <a:rPr lang="en-US" dirty="0"/>
              <a:t>, Han Hong and Denis </a:t>
            </a:r>
            <a:r>
              <a:rPr lang="en-US" dirty="0" err="1"/>
              <a:t>Nekipelov</a:t>
            </a:r>
            <a:r>
              <a:rPr lang="en-US" dirty="0"/>
              <a:t> (2009)</a:t>
            </a:r>
          </a:p>
          <a:p>
            <a:pPr lvl="1"/>
            <a:r>
              <a:rPr lang="en-US" dirty="0"/>
              <a:t>Page 7 formula (8)</a:t>
            </a:r>
          </a:p>
          <a:p>
            <a:pPr lvl="1"/>
            <a:r>
              <a:rPr lang="en-US" dirty="0"/>
              <a:t>Page 6 Assumption2</a:t>
            </a:r>
          </a:p>
          <a:p>
            <a:pPr lvl="1"/>
            <a:endParaRPr lang="en-US" dirty="0"/>
          </a:p>
          <a:p>
            <a:r>
              <a:rPr lang="en-US" dirty="0"/>
              <a:t>Martin </a:t>
            </a:r>
            <a:r>
              <a:rPr lang="en-US" dirty="0" err="1"/>
              <a:t>Pesendorfer</a:t>
            </a:r>
            <a:r>
              <a:rPr lang="en-US" dirty="0"/>
              <a:t> Philipp Schmidt-</a:t>
            </a:r>
            <a:r>
              <a:rPr lang="en-US" dirty="0" err="1"/>
              <a:t>Dengler</a:t>
            </a:r>
            <a:r>
              <a:rPr lang="en-US" dirty="0"/>
              <a:t>(2003)</a:t>
            </a:r>
          </a:p>
          <a:p>
            <a:pPr lvl="1"/>
            <a:r>
              <a:rPr lang="en-US" dirty="0"/>
              <a:t>Page 13 (R1)(R2)</a:t>
            </a:r>
          </a:p>
          <a:p>
            <a:pPr lvl="1"/>
            <a:endParaRPr lang="en-US" dirty="0"/>
          </a:p>
          <a:p>
            <a:r>
              <a:rPr lang="en-US" dirty="0"/>
              <a:t>Same idea in the above two paper: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87B45F-88DD-499A-8625-7D7382846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57" t="39688" r="49891" b="56738"/>
          <a:stretch/>
        </p:blipFill>
        <p:spPr>
          <a:xfrm>
            <a:off x="4214192" y="2464905"/>
            <a:ext cx="5397641" cy="6079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944907-26B7-4FD2-8C84-3DD1F7A3E5D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046" t="37054" r="50000" b="60155"/>
          <a:stretch/>
        </p:blipFill>
        <p:spPr>
          <a:xfrm>
            <a:off x="4463980" y="3131288"/>
            <a:ext cx="5456088" cy="4518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067A438-6260-44B6-8DCA-32A972A495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544" t="29758" r="43587" b="51884"/>
          <a:stretch/>
        </p:blipFill>
        <p:spPr>
          <a:xfrm>
            <a:off x="6449902" y="4378472"/>
            <a:ext cx="5198758" cy="207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545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6235E2-0AF9-4627-9C04-0011D2330C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000" t="26280" r="19348" b="43962"/>
          <a:stretch/>
        </p:blipFill>
        <p:spPr>
          <a:xfrm>
            <a:off x="2524539" y="1189383"/>
            <a:ext cx="7142922" cy="3900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3556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124AA28-2341-4489-95A3-E73AEFC46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67" t="39630" r="13333" b="23333"/>
          <a:stretch/>
        </p:blipFill>
        <p:spPr>
          <a:xfrm>
            <a:off x="1962912" y="990600"/>
            <a:ext cx="8705088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273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F32373-CB7A-4064-93DF-FA0D007DDC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369" t="30338" r="20326" b="30048"/>
          <a:stretch/>
        </p:blipFill>
        <p:spPr>
          <a:xfrm>
            <a:off x="2517912" y="861391"/>
            <a:ext cx="6917636" cy="492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536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51B0B8-17CF-40FF-8192-1EE234111D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167" t="30741" r="23333" b="33704"/>
          <a:stretch/>
        </p:blipFill>
        <p:spPr>
          <a:xfrm>
            <a:off x="2514601" y="1066800"/>
            <a:ext cx="7305675" cy="449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5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174DF4B-B2D7-4534-AE49-F878CC9826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333" t="26296" r="19167" b="20371"/>
          <a:stretch/>
        </p:blipFill>
        <p:spPr>
          <a:xfrm>
            <a:off x="2514600" y="609600"/>
            <a:ext cx="6705600" cy="536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596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548F5E1-76E1-49C0-9F3C-9A23909B07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935" t="40580" r="13044" b="42222"/>
          <a:stretch/>
        </p:blipFill>
        <p:spPr>
          <a:xfrm>
            <a:off x="742121" y="1444487"/>
            <a:ext cx="11232033" cy="319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523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127</Words>
  <Application>Microsoft Office PowerPoint</Application>
  <PresentationFormat>Widescreen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2 agents collaborate game with hidden states</vt:lpstr>
      <vt:lpstr>Mistakes</vt:lpstr>
      <vt:lpstr>New Example (for identification)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Applications</dc:title>
  <dc:creator>Sun, Lu</dc:creator>
  <cp:lastModifiedBy>Sun, Lu</cp:lastModifiedBy>
  <cp:revision>10</cp:revision>
  <dcterms:created xsi:type="dcterms:W3CDTF">2021-02-08T20:41:37Z</dcterms:created>
  <dcterms:modified xsi:type="dcterms:W3CDTF">2021-02-22T21:05:32Z</dcterms:modified>
</cp:coreProperties>
</file>

<file path=docProps/thumbnail.jpeg>
</file>